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9" r:id="rId10"/>
    <p:sldId id="266" r:id="rId11"/>
    <p:sldId id="270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6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790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51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26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696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830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799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70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01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791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773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820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65DFD-F2AC-430B-B7DC-7FE072055B6C}" type="datetimeFigureOut">
              <a:rPr lang="ru-RU" smtClean="0"/>
              <a:t>02.02.2015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9B9E7-F953-4E4D-B5C8-284F76391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215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roza.ru/pics/2008/03/10/143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hyperlink" Target="http://yushingfoo.files.wordpress.com/2010/03/dead-se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hyperlink" Target="http://ib1.keep4u.ru/b/2009/11/24/4c/4c169d92dcc2091ec2645b2e6a88813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22.jpeg"/><Relationship Id="rId2" Type="http://schemas.openxmlformats.org/officeDocument/2006/relationships/hyperlink" Target="http://img-fotki.yandex.ru/get/4003/f-glasting.0/0_1bdea_2e1ac535_X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jpeg"/><Relationship Id="rId7" Type="http://schemas.openxmlformats.org/officeDocument/2006/relationships/image" Target="../media/image25.jpeg"/><Relationship Id="rId2" Type="http://schemas.openxmlformats.org/officeDocument/2006/relationships/hyperlink" Target="http://yushingfoo.files.wordpress.com/2010/03/dead-sea.jpg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4.jpeg"/><Relationship Id="rId10" Type="http://schemas.microsoft.com/office/2007/relationships/hdphoto" Target="../media/hdphoto4.wdp"/><Relationship Id="rId4" Type="http://schemas.openxmlformats.org/officeDocument/2006/relationships/image" Target="../media/image23.jpeg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hyperlink" Target="http://www.widefon.ru/wallpapers/ee1cf3212452f9ddabad3b5ebd5e8c5b/2320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microsoft.com/office/2007/relationships/hdphoto" Target="../media/hdphoto7.wdp"/><Relationship Id="rId3" Type="http://schemas.openxmlformats.org/officeDocument/2006/relationships/image" Target="../media/image34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5.png"/><Relationship Id="rId2" Type="http://schemas.openxmlformats.org/officeDocument/2006/relationships/hyperlink" Target="http://stat16.privet.ru/lr/0b07938d0fe988d01036ffeb160b4260" TargetMode="External"/><Relationship Id="rId16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40.jpeg"/><Relationship Id="rId5" Type="http://schemas.openxmlformats.org/officeDocument/2006/relationships/image" Target="../media/image35.png"/><Relationship Id="rId15" Type="http://schemas.openxmlformats.org/officeDocument/2006/relationships/image" Target="../media/image44.png"/><Relationship Id="rId10" Type="http://schemas.openxmlformats.org/officeDocument/2006/relationships/image" Target="../media/image39.jpeg"/><Relationship Id="rId4" Type="http://schemas.openxmlformats.org/officeDocument/2006/relationships/hyperlink" Target="http://i.pinger.pl/pgr285/0d0976c90003023e4dda4091/a75faf098535a53df28eb2898b66e205ec176f89_560x560.jpg" TargetMode="External"/><Relationship Id="rId9" Type="http://schemas.openxmlformats.org/officeDocument/2006/relationships/image" Target="../media/image38.jpeg"/><Relationship Id="rId1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candidshelly.files.wordpress.com/2011/06/beautiful-sun-set-beach.jpg?w=620&amp;h=380&amp;crop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iki.vladimir.i-edu.ru/images/b/b6/0_472d1_46f299c2_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764" y="4581128"/>
            <a:ext cx="8820472" cy="192795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smtClean="0">
                <a:ln w="11430">
                  <a:solidFill>
                    <a:srgbClr val="FF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ЗНАКОМТЕСЬ ЭТО- МЫ!</a:t>
            </a:r>
          </a:p>
          <a:p>
            <a:pPr algn="ctr"/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360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img0.liveinternet.ru/images/attach/c/2/84/119/84119360_0_4d7e8_16c6132f_X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32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:\Герб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56653">
            <a:off x="1691680" y="476672"/>
            <a:ext cx="6173416" cy="604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94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Картинка 19 из 64210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802" y="-29562"/>
            <a:ext cx="9172802" cy="688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ia117.odnoklassniki.ru/getImage?photoId=489390519180&amp;photoType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36" y="1922449"/>
            <a:ext cx="9182418" cy="493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pp.vk.me/c306105/v306105218/21eb/za17dMPaLoY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928933"/>
            <a:ext cx="3358934" cy="50730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pp.vk.me/c10327/u74171218/-6/z_080dc562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534859" y="2254940"/>
            <a:ext cx="3193960" cy="6012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067944" y="53350"/>
            <a:ext cx="48408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Цыганова Вика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990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yushingfoo.files.wordpress.com/2010/03/dead-se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Настя\Desktop\зарница\DSCN403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3179896" cy="423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Настя\Desktop\зарница\etYlXcqQl5s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8" y="1366101"/>
            <a:ext cx="3275556" cy="436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Настя\Desktop\зарница\SDC1099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816897"/>
            <a:ext cx="4100488" cy="30753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krbs.moy.su/_nw/0/85955771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60032" y="3694528"/>
            <a:ext cx="3763080" cy="33201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7504" y="260648"/>
            <a:ext cx="4052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Разова Саша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0103" y="295219"/>
            <a:ext cx="4863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Варданян Лена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7762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а 150 из 64210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Настя\Desktop\зарница\y_02109fe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96993" y="1172531"/>
            <a:ext cx="3408233" cy="3035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астя\Desktop\зарница\vhR6Qbx8sxI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0775" y="2348880"/>
            <a:ext cx="2646219" cy="4234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cs425527.vk.me/v425527651/1fc/PyKofB_Ejxw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41504" y="3027353"/>
            <a:ext cx="2881745" cy="23604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cs425527.vk.me/v425527651/203/4__NkSYz4_g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86130" y="4465983"/>
            <a:ext cx="4629960" cy="2327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39157" y="201414"/>
            <a:ext cx="4614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Цыганов Рома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162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а 89 из 642109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44" y="-1"/>
            <a:ext cx="9148544" cy="684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cs307101.vk.me/v307101302/e44b/GGfEtdsX3kk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03685" y="1154444"/>
            <a:ext cx="2585595" cy="4614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Images\Камера\201304\201304A0\2204201324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3024174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Images\Камера\201304\201304A0\2204201324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1468" y="2487054"/>
            <a:ext cx="2866547" cy="3822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Настя\Desktop\зарница\5XB8TcpR_0M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5899" y="2927660"/>
            <a:ext cx="3024336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247922" y="201414"/>
            <a:ext cx="4996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Дрожжов Лёша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9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yushingfoo.files.wordpress.com/2010/03/dead-se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cs416819.vk.me/v416819275/325b/CKv_UqPZ0rY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71702" y="988610"/>
            <a:ext cx="3614057" cy="35995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Настя\Desktop\зарница\kH6AjvkrAeQ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3110" r="28228"/>
          <a:stretch/>
        </p:blipFill>
        <p:spPr bwMode="auto">
          <a:xfrm>
            <a:off x="5580112" y="2597680"/>
            <a:ext cx="3332247" cy="42603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H:\DCIM\103SSCAM\SDC13075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53028" y="3130219"/>
            <a:ext cx="4260321" cy="3195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:\DCIM\103SSCAM\SDC13077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9502"/>
          <a:stretch>
            <a:fillRect/>
          </a:stretch>
        </p:blipFill>
        <p:spPr bwMode="auto">
          <a:xfrm rot="5400000">
            <a:off x="3015727" y="3573936"/>
            <a:ext cx="3400177" cy="3167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259242" y="201414"/>
            <a:ext cx="49741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Скворцов Лёша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694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s306407.vk.me/v306407141/7d53/-AbrzSziXGI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758"/>
            <a:ext cx="9144000" cy="687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3407" y="5301208"/>
            <a:ext cx="82171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УРА, мы вместе!</a:t>
            </a:r>
            <a:endParaRPr lang="ru-RU" sz="8800" b="1" cap="none" spc="0" dirty="0">
              <a:ln w="11430"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02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а 82 из 64210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:\DCIM\103PHOTO\SAM_1816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551"/>
          <a:stretch/>
        </p:blipFill>
        <p:spPr bwMode="auto">
          <a:xfrm>
            <a:off x="-12551" y="836712"/>
            <a:ext cx="2550407" cy="4317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cs11182.userapi.com/u103719199/155429403/z_1158a258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7862" y="1039962"/>
            <a:ext cx="5267750" cy="39508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G:\DCIM\103PHOTO\SAM_1805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330208"/>
            <a:ext cx="4703723" cy="3527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Настя\Desktop\зарница\T7DSuDyX0gM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32686" y="3770831"/>
            <a:ext cx="3395615" cy="30871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98371" y="201414"/>
            <a:ext cx="5129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Малышев Дима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6349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стя\Desktop\зарница\qyeoYEQfcrk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44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93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Картинка 286 из 64210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517" y="-1"/>
            <a:ext cx="9157080" cy="688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Картинка 38 из 1066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5000" l="5179" r="97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58" y="620688"/>
            <a:ext cx="9039203" cy="676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K:\Новая папка (3)\2012-04-19\2012-04-21\IMAGE0008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156965">
            <a:off x="2042060" y="334556"/>
            <a:ext cx="2793746" cy="395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K:\Новая папка (3)\2012-04-19\2012-04-21\IMAGE0010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955079">
            <a:off x="854177" y="766513"/>
            <a:ext cx="2929833" cy="428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K:\Новая папка (3)\2012-04-19\2012-04-21\IMAGE0013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987962">
            <a:off x="4149646" y="325120"/>
            <a:ext cx="2878817" cy="404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K:\Новая папка (3)\2012-04-19\2012-04-21\IMAGE0014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071258">
            <a:off x="511709" y="2285184"/>
            <a:ext cx="3110018" cy="451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K:\Новая папка (3)\2012-04-19\2012-04-21\IMAGE0016.JPG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775340">
            <a:off x="5620430" y="895859"/>
            <a:ext cx="2960630" cy="441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K:\Новая папка (3)\2012-04-19\2012-04-21\IMAGE0017.JPG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746061">
            <a:off x="5708386" y="2252009"/>
            <a:ext cx="3151162" cy="447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K:\Новая папка (3)\2012-04-19\2012-04-21\IMAGE0012.JPG"/>
          <p:cNvPicPr>
            <a:picLocks noChangeAspect="1" noChangeArrowheads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87824" y="1340768"/>
            <a:ext cx="2721269" cy="383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K:\Новая папка (3)\2012-04-19\2012-04-21\IMAGE0009.JPG"/>
          <p:cNvPicPr>
            <a:picLocks noChangeAspect="1" noChangeArrowheads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57585" y="3350982"/>
            <a:ext cx="2551508" cy="366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 rotWithShape="1"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85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15616" y="764704"/>
            <a:ext cx="2809455" cy="5535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8885" b="94301" l="19894" r="949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3339" y="471"/>
            <a:ext cx="4521570" cy="602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591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артинка 218 из 64210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82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s44.radikal.ru/i103/1301/47/ed83beedb9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578045" cy="34487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cs11450.vk.me/u12987001/137385114/y_179c2be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2132856"/>
            <a:ext cx="4806355" cy="36032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cs6098.vk.me/v6098218/54df/Yb0ai3UOsjE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68474" y="3368348"/>
            <a:ext cx="3375526" cy="34896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38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cs307101.vk.me/v307101302/e44b/GGfEtdsX3kk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3960" y="0"/>
            <a:ext cx="9259281" cy="725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00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http://img0.liveinternet.ru/images/attach/c/2/84/119/84119360_0_4d7e8_16c6132f_X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32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G:\Герб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56653">
            <a:off x="2102720" y="1337509"/>
            <a:ext cx="5440717" cy="532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96908" y="231030"/>
            <a:ext cx="657359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МЫ – КОМАНДА!</a:t>
            </a:r>
            <a:endParaRPr lang="ru-RU" sz="6600" b="1" cap="none" spc="0" dirty="0">
              <a:ln w="1143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736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28</Words>
  <Application>Microsoft Office PowerPoint</Application>
  <PresentationFormat>Экран (4:3)</PresentationFormat>
  <Paragraphs>11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Настя</dc:creator>
  <cp:lastModifiedBy>Пользователь Windows</cp:lastModifiedBy>
  <cp:revision>17</cp:revision>
  <dcterms:created xsi:type="dcterms:W3CDTF">2013-04-22T05:54:22Z</dcterms:created>
  <dcterms:modified xsi:type="dcterms:W3CDTF">2015-02-02T19:10:25Z</dcterms:modified>
</cp:coreProperties>
</file>